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14" roundtripDataSignature="AMtx7mgIQrJgNIqwdnn1UHYa6kx2mWcqr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4" Type="http://customschemas.google.com/relationships/presentationmetadata" Target="metadata"/><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3" name="Google Shape;93;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8" name="Google Shape;98;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3" name="Google Shape;103;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8" name="Google Shape;108;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 name="Shape 116"/>
        <p:cNvGrpSpPr/>
        <p:nvPr/>
      </p:nvGrpSpPr>
      <p:grpSpPr>
        <a:xfrm>
          <a:off x="0" y="0"/>
          <a:ext cx="0" cy="0"/>
          <a:chOff x="0" y="0"/>
          <a:chExt cx="0" cy="0"/>
        </a:xfrm>
      </p:grpSpPr>
      <p:sp>
        <p:nvSpPr>
          <p:cNvPr id="117" name="Google Shape;117;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1" name="Shape 121"/>
        <p:cNvGrpSpPr/>
        <p:nvPr/>
      </p:nvGrpSpPr>
      <p:grpSpPr>
        <a:xfrm>
          <a:off x="0" y="0"/>
          <a:ext cx="0" cy="0"/>
          <a:chOff x="0" y="0"/>
          <a:chExt cx="0" cy="0"/>
        </a:xfrm>
      </p:grpSpPr>
      <p:sp>
        <p:nvSpPr>
          <p:cNvPr id="122" name="Google Shape;122;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3" name="Google Shape;123;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1" name="Shape 11"/>
        <p:cNvGrpSpPr/>
        <p:nvPr/>
      </p:nvGrpSpPr>
      <p:grpSpPr>
        <a:xfrm>
          <a:off x="0" y="0"/>
          <a:ext cx="0" cy="0"/>
          <a:chOff x="0" y="0"/>
          <a:chExt cx="0" cy="0"/>
        </a:xfrm>
      </p:grpSpPr>
      <p:sp>
        <p:nvSpPr>
          <p:cNvPr id="12" name="Google Shape;12;p11"/>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 name="Google Shape;13;p11"/>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4" name="Google Shape;14;p1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 name="Google Shape;15;p1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 name="Google Shape;16;p1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8" name="Shape 68"/>
        <p:cNvGrpSpPr/>
        <p:nvPr/>
      </p:nvGrpSpPr>
      <p:grpSpPr>
        <a:xfrm>
          <a:off x="0" y="0"/>
          <a:ext cx="0" cy="0"/>
          <a:chOff x="0" y="0"/>
          <a:chExt cx="0" cy="0"/>
        </a:xfrm>
      </p:grpSpPr>
      <p:sp>
        <p:nvSpPr>
          <p:cNvPr id="69" name="Google Shape;69;p20"/>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20"/>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1" name="Google Shape;71;p2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2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2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21"/>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21"/>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7" name="Google Shape;77;p2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2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2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7" name="Shape 17"/>
        <p:cNvGrpSpPr/>
        <p:nvPr/>
      </p:nvGrpSpPr>
      <p:grpSpPr>
        <a:xfrm>
          <a:off x="0" y="0"/>
          <a:ext cx="0" cy="0"/>
          <a:chOff x="0" y="0"/>
          <a:chExt cx="0" cy="0"/>
        </a:xfrm>
      </p:grpSpPr>
      <p:sp>
        <p:nvSpPr>
          <p:cNvPr id="18" name="Google Shape;18;p1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 name="Google Shape;19;p1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0" name="Google Shape;20;p1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1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1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3" name="Shape 23"/>
        <p:cNvGrpSpPr/>
        <p:nvPr/>
      </p:nvGrpSpPr>
      <p:grpSpPr>
        <a:xfrm>
          <a:off x="0" y="0"/>
          <a:ext cx="0" cy="0"/>
          <a:chOff x="0" y="0"/>
          <a:chExt cx="0" cy="0"/>
        </a:xfrm>
      </p:grpSpPr>
      <p:sp>
        <p:nvSpPr>
          <p:cNvPr id="24" name="Google Shape;24;p13"/>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5" name="Google Shape;25;p13"/>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26" name="Google Shape;26;p1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 name="Google Shape;27;p1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 name="Google Shape;28;p1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29" name="Shape 29"/>
        <p:cNvGrpSpPr/>
        <p:nvPr/>
      </p:nvGrpSpPr>
      <p:grpSpPr>
        <a:xfrm>
          <a:off x="0" y="0"/>
          <a:ext cx="0" cy="0"/>
          <a:chOff x="0" y="0"/>
          <a:chExt cx="0" cy="0"/>
        </a:xfrm>
      </p:grpSpPr>
      <p:sp>
        <p:nvSpPr>
          <p:cNvPr id="30" name="Google Shape;30;p1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1" name="Google Shape;31;p14"/>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2" name="Google Shape;32;p14"/>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3" name="Google Shape;33;p1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1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1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6" name="Shape 36"/>
        <p:cNvGrpSpPr/>
        <p:nvPr/>
      </p:nvGrpSpPr>
      <p:grpSpPr>
        <a:xfrm>
          <a:off x="0" y="0"/>
          <a:ext cx="0" cy="0"/>
          <a:chOff x="0" y="0"/>
          <a:chExt cx="0" cy="0"/>
        </a:xfrm>
      </p:grpSpPr>
      <p:sp>
        <p:nvSpPr>
          <p:cNvPr id="37" name="Google Shape;37;p15"/>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15"/>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39" name="Google Shape;39;p15"/>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0" name="Google Shape;40;p15"/>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1" name="Google Shape;41;p15"/>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2" name="Google Shape;42;p1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1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1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5" name="Shape 45"/>
        <p:cNvGrpSpPr/>
        <p:nvPr/>
      </p:nvGrpSpPr>
      <p:grpSpPr>
        <a:xfrm>
          <a:off x="0" y="0"/>
          <a:ext cx="0" cy="0"/>
          <a:chOff x="0" y="0"/>
          <a:chExt cx="0" cy="0"/>
        </a:xfrm>
      </p:grpSpPr>
      <p:sp>
        <p:nvSpPr>
          <p:cNvPr id="46" name="Google Shape;46;p1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7" name="Google Shape;47;p1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1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1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0" name="Shape 50"/>
        <p:cNvGrpSpPr/>
        <p:nvPr/>
      </p:nvGrpSpPr>
      <p:grpSpPr>
        <a:xfrm>
          <a:off x="0" y="0"/>
          <a:ext cx="0" cy="0"/>
          <a:chOff x="0" y="0"/>
          <a:chExt cx="0" cy="0"/>
        </a:xfrm>
      </p:grpSpPr>
      <p:sp>
        <p:nvSpPr>
          <p:cNvPr id="51" name="Google Shape;51;p1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1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1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4" name="Shape 54"/>
        <p:cNvGrpSpPr/>
        <p:nvPr/>
      </p:nvGrpSpPr>
      <p:grpSpPr>
        <a:xfrm>
          <a:off x="0" y="0"/>
          <a:ext cx="0" cy="0"/>
          <a:chOff x="0" y="0"/>
          <a:chExt cx="0" cy="0"/>
        </a:xfrm>
      </p:grpSpPr>
      <p:sp>
        <p:nvSpPr>
          <p:cNvPr id="55" name="Google Shape;55;p18"/>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18"/>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7" name="Google Shape;57;p18"/>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58" name="Google Shape;58;p1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1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1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1" name="Shape 61"/>
        <p:cNvGrpSpPr/>
        <p:nvPr/>
      </p:nvGrpSpPr>
      <p:grpSpPr>
        <a:xfrm>
          <a:off x="0" y="0"/>
          <a:ext cx="0" cy="0"/>
          <a:chOff x="0" y="0"/>
          <a:chExt cx="0" cy="0"/>
        </a:xfrm>
      </p:grpSpPr>
      <p:sp>
        <p:nvSpPr>
          <p:cNvPr id="62" name="Google Shape;62;p19"/>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19"/>
          <p:cNvSpPr/>
          <p:nvPr>
            <p:ph idx="2" type="pic"/>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lvl="0" marR="0" rtl="0" algn="l">
              <a:lnSpc>
                <a:spcPct val="90000"/>
              </a:lnSpc>
              <a:spcBef>
                <a:spcPts val="1000"/>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1pPr>
            <a:lvl2pPr lvl="1" marR="0" rtl="0" algn="l">
              <a:lnSpc>
                <a:spcPct val="90000"/>
              </a:lnSpc>
              <a:spcBef>
                <a:spcPts val="50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2pPr>
            <a:lvl3pPr lvl="2" marR="0" rtl="0" algn="l">
              <a:lnSpc>
                <a:spcPct val="90000"/>
              </a:lnSpc>
              <a:spcBef>
                <a:spcPts val="50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3pPr>
            <a:lvl4pPr lvl="3"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4pPr>
            <a:lvl5pPr lvl="4"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5pPr>
            <a:lvl6pPr lvl="5"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64" name="Google Shape;64;p19"/>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5" name="Google Shape;65;p1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1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1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0"/>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10"/>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8" name="Google Shape;8;p1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 name="Google Shape;9;p1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0" name="Google Shape;10;p1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1.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1.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1.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1.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1.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1.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rotWithShape="1">
          <a:blip r:embed="rId3">
            <a:alphaModFix/>
          </a:blip>
          <a:tile algn="tl" flip="none" tx="0" sx="100000" ty="0" sy="100000"/>
        </a:blipFill>
      </p:bgPr>
    </p:bg>
    <p:spTree>
      <p:nvGrpSpPr>
        <p:cNvPr id="83" name="Shape 83"/>
        <p:cNvGrpSpPr/>
        <p:nvPr/>
      </p:nvGrpSpPr>
      <p:grpSpPr>
        <a:xfrm>
          <a:off x="0" y="0"/>
          <a:ext cx="0" cy="0"/>
          <a:chOff x="0" y="0"/>
          <a:chExt cx="0" cy="0"/>
        </a:xfrm>
      </p:grpSpPr>
      <p:sp>
        <p:nvSpPr>
          <p:cNvPr id="84" name="Google Shape;84;p1"/>
          <p:cNvSpPr txBox="1"/>
          <p:nvPr/>
        </p:nvSpPr>
        <p:spPr>
          <a:xfrm>
            <a:off x="2960914" y="661852"/>
            <a:ext cx="6731700" cy="13236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0" i="0" lang="en-US" sz="4000" u="none" cap="none" strike="noStrike">
                <a:solidFill>
                  <a:schemeClr val="dk1"/>
                </a:solidFill>
                <a:latin typeface="Calibri"/>
                <a:ea typeface="Calibri"/>
                <a:cs typeface="Calibri"/>
                <a:sym typeface="Calibri"/>
              </a:rPr>
              <a:t>Conformed to the image of </a:t>
            </a:r>
            <a:r>
              <a:rPr lang="en-US" sz="4000">
                <a:solidFill>
                  <a:schemeClr val="dk1"/>
                </a:solidFill>
                <a:latin typeface="Calibri"/>
                <a:ea typeface="Calibri"/>
                <a:cs typeface="Calibri"/>
                <a:sym typeface="Calibri"/>
              </a:rPr>
              <a:t>God</a:t>
            </a:r>
            <a:r>
              <a:rPr b="0" i="0" lang="en-US" sz="4000" u="none" cap="none" strike="noStrike">
                <a:solidFill>
                  <a:schemeClr val="dk1"/>
                </a:solidFill>
                <a:latin typeface="Calibri"/>
                <a:ea typeface="Calibri"/>
                <a:cs typeface="Calibri"/>
                <a:sym typeface="Calibri"/>
              </a:rPr>
              <a:t>:  C</a:t>
            </a:r>
            <a:r>
              <a:rPr lang="en-US" sz="4000">
                <a:solidFill>
                  <a:schemeClr val="dk1"/>
                </a:solidFill>
                <a:latin typeface="Calibri"/>
                <a:ea typeface="Calibri"/>
                <a:cs typeface="Calibri"/>
                <a:sym typeface="Calibri"/>
              </a:rPr>
              <a:t>h</a:t>
            </a:r>
            <a:r>
              <a:rPr b="0" i="0" lang="en-US" sz="4000" u="none" cap="none" strike="noStrike">
                <a:solidFill>
                  <a:schemeClr val="dk1"/>
                </a:solidFill>
                <a:latin typeface="Calibri"/>
                <a:ea typeface="Calibri"/>
                <a:cs typeface="Calibri"/>
                <a:sym typeface="Calibri"/>
              </a:rPr>
              <a:t>rist’s Obedience</a:t>
            </a:r>
            <a:endParaRPr/>
          </a:p>
        </p:txBody>
      </p:sp>
      <p:sp>
        <p:nvSpPr>
          <p:cNvPr id="85" name="Google Shape;85;p1"/>
          <p:cNvSpPr txBox="1"/>
          <p:nvPr/>
        </p:nvSpPr>
        <p:spPr>
          <a:xfrm>
            <a:off x="1963782" y="2429692"/>
            <a:ext cx="8725989" cy="3046988"/>
          </a:xfrm>
          <a:prstGeom prst="rect">
            <a:avLst/>
          </a:prstGeom>
          <a:noFill/>
          <a:ln>
            <a:noFill/>
          </a:ln>
        </p:spPr>
        <p:txBody>
          <a:bodyPr anchorCtr="0" anchor="t" bIns="45700" lIns="91425" spcFirstLastPara="1" rIns="91425" wrap="square" tIns="45700">
            <a:spAutoFit/>
          </a:bodyPr>
          <a:lstStyle/>
          <a:p>
            <a:pPr indent="-285750" lvl="0" marL="285750" marR="0" rtl="0" algn="l">
              <a:spcBef>
                <a:spcPts val="0"/>
              </a:spcBef>
              <a:spcAft>
                <a:spcPts val="0"/>
              </a:spcAft>
              <a:buClr>
                <a:schemeClr val="dk1"/>
              </a:buClr>
              <a:buSzPts val="2400"/>
              <a:buFont typeface="Noto Sans Symbols"/>
              <a:buChar char="⮚"/>
            </a:pPr>
            <a:r>
              <a:rPr b="0" i="0" lang="en-US" sz="2400" u="none" cap="none" strike="noStrike">
                <a:solidFill>
                  <a:schemeClr val="dk1"/>
                </a:solidFill>
                <a:latin typeface="Calibri"/>
                <a:ea typeface="Calibri"/>
                <a:cs typeface="Calibri"/>
                <a:sym typeface="Calibri"/>
              </a:rPr>
              <a:t>“In the days of His flesh,  He offered up both prayers and supplications with loud crying and tears to the One able to save Him from death, and He was heard because of His piety. </a:t>
            </a:r>
            <a:r>
              <a:rPr b="0" baseline="30000" i="0" lang="en-US" sz="2400" u="none" cap="none" strike="noStrike">
                <a:solidFill>
                  <a:schemeClr val="dk1"/>
                </a:solidFill>
                <a:latin typeface="Calibri"/>
                <a:ea typeface="Calibri"/>
                <a:cs typeface="Calibri"/>
                <a:sym typeface="Calibri"/>
              </a:rPr>
              <a:t>8</a:t>
            </a:r>
            <a:r>
              <a:rPr b="0" i="0" lang="en-US" sz="2400" u="none" cap="none" strike="noStrike">
                <a:solidFill>
                  <a:schemeClr val="dk1"/>
                </a:solidFill>
                <a:latin typeface="Calibri"/>
                <a:ea typeface="Calibri"/>
                <a:cs typeface="Calibri"/>
                <a:sym typeface="Calibri"/>
              </a:rPr>
              <a:t> </a:t>
            </a:r>
            <a:r>
              <a:rPr b="1" i="0" lang="en-US" sz="2400" u="none" cap="none" strike="noStrike">
                <a:solidFill>
                  <a:schemeClr val="dk1"/>
                </a:solidFill>
                <a:latin typeface="Calibri"/>
                <a:ea typeface="Calibri"/>
                <a:cs typeface="Calibri"/>
                <a:sym typeface="Calibri"/>
              </a:rPr>
              <a:t>Although He was a Son, He learned obedience from the things which He suffered.</a:t>
            </a:r>
            <a:r>
              <a:rPr b="0" i="0" lang="en-US" sz="2400" u="none" cap="none" strike="noStrike">
                <a:solidFill>
                  <a:schemeClr val="dk1"/>
                </a:solidFill>
                <a:latin typeface="Calibri"/>
                <a:ea typeface="Calibri"/>
                <a:cs typeface="Calibri"/>
                <a:sym typeface="Calibri"/>
              </a:rPr>
              <a:t> </a:t>
            </a:r>
            <a:r>
              <a:rPr b="0" baseline="30000" i="0" lang="en-US" sz="2400" u="none" cap="none" strike="noStrike">
                <a:solidFill>
                  <a:schemeClr val="dk1"/>
                </a:solidFill>
                <a:latin typeface="Calibri"/>
                <a:ea typeface="Calibri"/>
                <a:cs typeface="Calibri"/>
                <a:sym typeface="Calibri"/>
              </a:rPr>
              <a:t>9</a:t>
            </a:r>
            <a:r>
              <a:rPr b="0" i="0" lang="en-US" sz="2400" u="none" cap="none" strike="noStrike">
                <a:solidFill>
                  <a:schemeClr val="dk1"/>
                </a:solidFill>
                <a:latin typeface="Calibri"/>
                <a:ea typeface="Calibri"/>
                <a:cs typeface="Calibri"/>
                <a:sym typeface="Calibri"/>
              </a:rPr>
              <a:t> And having been made perfect, He became to all those who obey Him the source of eternal salvation,” (Hebrews 5:7-9)</a:t>
            </a:r>
            <a:endParaRPr/>
          </a:p>
          <a:p>
            <a:pPr indent="0" lvl="0" marL="0" marR="0" rtl="0" algn="l">
              <a:spcBef>
                <a:spcPts val="0"/>
              </a:spcBef>
              <a:spcAft>
                <a:spcPts val="0"/>
              </a:spcAft>
              <a:buNone/>
            </a:pPr>
            <a:r>
              <a:t/>
            </a:r>
            <a:endParaRPr sz="2400">
              <a:solidFill>
                <a:schemeClr val="dk1"/>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5"/>
                                        </p:tgtEl>
                                        <p:attrNameLst>
                                          <p:attrName>style.visibility</p:attrName>
                                        </p:attrNameLst>
                                      </p:cBhvr>
                                      <p:to>
                                        <p:strVal val="visible"/>
                                      </p:to>
                                    </p:set>
                                    <p:animEffect filter="fade" transition="in">
                                      <p:cBhvr>
                                        <p:cTn dur="1000"/>
                                        <p:tgtEl>
                                          <p:spTgt spid="8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rotWithShape="1">
          <a:blip r:embed="rId3">
            <a:alphaModFix/>
          </a:blip>
          <a:tile algn="tl" flip="none" tx="0" sx="100000" ty="0" sy="100000"/>
        </a:blipFill>
      </p:bgPr>
    </p:bg>
    <p:spTree>
      <p:nvGrpSpPr>
        <p:cNvPr id="89" name="Shape 89"/>
        <p:cNvGrpSpPr/>
        <p:nvPr/>
      </p:nvGrpSpPr>
      <p:grpSpPr>
        <a:xfrm>
          <a:off x="0" y="0"/>
          <a:ext cx="0" cy="0"/>
          <a:chOff x="0" y="0"/>
          <a:chExt cx="0" cy="0"/>
        </a:xfrm>
      </p:grpSpPr>
      <p:sp>
        <p:nvSpPr>
          <p:cNvPr id="90" name="Google Shape;90;p2"/>
          <p:cNvSpPr txBox="1"/>
          <p:nvPr/>
        </p:nvSpPr>
        <p:spPr>
          <a:xfrm>
            <a:off x="2063932" y="1959429"/>
            <a:ext cx="8516983" cy="313932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a:p>
            <a:pPr indent="-285750" lvl="0" marL="285750" marR="0" rtl="0" algn="l">
              <a:spcBef>
                <a:spcPts val="0"/>
              </a:spcBef>
              <a:spcAft>
                <a:spcPts val="0"/>
              </a:spcAft>
              <a:buClr>
                <a:schemeClr val="dk1"/>
              </a:buClr>
              <a:buSzPts val="2400"/>
              <a:buFont typeface="Noto Sans Symbols"/>
              <a:buChar char="⮚"/>
            </a:pPr>
            <a:r>
              <a:rPr lang="en-US" sz="2400">
                <a:solidFill>
                  <a:schemeClr val="dk1"/>
                </a:solidFill>
                <a:latin typeface="Calibri"/>
                <a:ea typeface="Calibri"/>
                <a:cs typeface="Calibri"/>
                <a:sym typeface="Calibri"/>
              </a:rPr>
              <a:t>“Who, being in very nature God, did not consider equality with God something to be used to his own advantage; rather, he made himself nothing by taking the very nature of a servant, being made in human likeness.  And being found in appearance as a man, </a:t>
            </a:r>
            <a:r>
              <a:rPr b="1" lang="en-US" sz="2400">
                <a:solidFill>
                  <a:schemeClr val="dk1"/>
                </a:solidFill>
                <a:latin typeface="Calibri"/>
                <a:ea typeface="Calibri"/>
                <a:cs typeface="Calibri"/>
                <a:sym typeface="Calibri"/>
              </a:rPr>
              <a:t>he humbled himself by becoming obedient to death </a:t>
            </a:r>
            <a:r>
              <a:rPr lang="en-US" sz="2400">
                <a:solidFill>
                  <a:schemeClr val="dk1"/>
                </a:solidFill>
                <a:latin typeface="Calibri"/>
                <a:ea typeface="Calibri"/>
                <a:cs typeface="Calibri"/>
                <a:sym typeface="Calibri"/>
              </a:rPr>
              <a:t>— even death on a cross! (Philippians 2:6-8)</a:t>
            </a:r>
            <a:endParaRPr/>
          </a:p>
          <a:p>
            <a:pPr indent="-171450" lvl="0" marL="285750" marR="0" rtl="0" algn="l">
              <a:spcBef>
                <a:spcPts val="0"/>
              </a:spcBef>
              <a:spcAft>
                <a:spcPts val="0"/>
              </a:spcAft>
              <a:buClr>
                <a:schemeClr val="dk1"/>
              </a:buClr>
              <a:buSzPts val="1800"/>
              <a:buFont typeface="Noto Sans Symbols"/>
              <a:buNone/>
            </a:pPr>
            <a:r>
              <a:t/>
            </a:r>
            <a:endParaRPr sz="1800">
              <a:solidFill>
                <a:schemeClr val="dk1"/>
              </a:solidFill>
              <a:latin typeface="Calibri"/>
              <a:ea typeface="Calibri"/>
              <a:cs typeface="Calibri"/>
              <a:sym typeface="Calibri"/>
            </a:endParaRPr>
          </a:p>
          <a:p>
            <a:pPr indent="-171450" lvl="0" marL="285750" marR="0" rtl="0" algn="l">
              <a:spcBef>
                <a:spcPts val="0"/>
              </a:spcBef>
              <a:spcAft>
                <a:spcPts val="0"/>
              </a:spcAft>
              <a:buClr>
                <a:schemeClr val="dk1"/>
              </a:buClr>
              <a:buSzPts val="1800"/>
              <a:buFont typeface="Noto Sans Symbols"/>
              <a:buNone/>
            </a:pPr>
            <a:r>
              <a:t/>
            </a:r>
            <a:endParaRPr sz="1800">
              <a:solidFill>
                <a:schemeClr val="dk1"/>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0"/>
                                        </p:tgtEl>
                                        <p:attrNameLst>
                                          <p:attrName>style.visibility</p:attrName>
                                        </p:attrNameLst>
                                      </p:cBhvr>
                                      <p:to>
                                        <p:strVal val="visible"/>
                                      </p:to>
                                    </p:set>
                                    <p:animEffect filter="fade" transition="in">
                                      <p:cBhvr>
                                        <p:cTn dur="500"/>
                                        <p:tgtEl>
                                          <p:spTgt spid="9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rotWithShape="1">
          <a:blip r:embed="rId3">
            <a:alphaModFix/>
          </a:blip>
          <a:tile algn="tl" flip="none" tx="0" sx="100000" ty="0" sy="100000"/>
        </a:blipFill>
      </p:bgPr>
    </p:bg>
    <p:spTree>
      <p:nvGrpSpPr>
        <p:cNvPr id="94" name="Shape 94"/>
        <p:cNvGrpSpPr/>
        <p:nvPr/>
      </p:nvGrpSpPr>
      <p:grpSpPr>
        <a:xfrm>
          <a:off x="0" y="0"/>
          <a:ext cx="0" cy="0"/>
          <a:chOff x="0" y="0"/>
          <a:chExt cx="0" cy="0"/>
        </a:xfrm>
      </p:grpSpPr>
      <p:sp>
        <p:nvSpPr>
          <p:cNvPr id="95" name="Google Shape;95;p3"/>
          <p:cNvSpPr txBox="1"/>
          <p:nvPr/>
        </p:nvSpPr>
        <p:spPr>
          <a:xfrm>
            <a:off x="2063932" y="1959429"/>
            <a:ext cx="8516983" cy="313932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a:p>
            <a:pPr indent="-285750" lvl="0" marL="285750" marR="0" rtl="0" algn="l">
              <a:spcBef>
                <a:spcPts val="0"/>
              </a:spcBef>
              <a:spcAft>
                <a:spcPts val="0"/>
              </a:spcAft>
              <a:buClr>
                <a:schemeClr val="dk1"/>
              </a:buClr>
              <a:buSzPts val="2400"/>
              <a:buFont typeface="Noto Sans Symbols"/>
              <a:buChar char="⮚"/>
            </a:pPr>
            <a:r>
              <a:rPr lang="en-US" sz="2400">
                <a:solidFill>
                  <a:schemeClr val="dk1"/>
                </a:solidFill>
                <a:latin typeface="Calibri"/>
                <a:ea typeface="Calibri"/>
                <a:cs typeface="Calibri"/>
                <a:sym typeface="Calibri"/>
              </a:rPr>
              <a:t>“Who, being in very nature God, did not consider equality with God something to be used to his own advantage; rather, he made himself nothing by taking the very nature of a servant, being made in human likeness.  And being found in appearance as a man, </a:t>
            </a:r>
            <a:r>
              <a:rPr b="1" lang="en-US" sz="2400">
                <a:solidFill>
                  <a:schemeClr val="dk1"/>
                </a:solidFill>
                <a:latin typeface="Calibri"/>
                <a:ea typeface="Calibri"/>
                <a:cs typeface="Calibri"/>
                <a:sym typeface="Calibri"/>
              </a:rPr>
              <a:t>he humbled himself by becoming obedient to death </a:t>
            </a:r>
            <a:r>
              <a:rPr lang="en-US" sz="2400">
                <a:solidFill>
                  <a:schemeClr val="dk1"/>
                </a:solidFill>
                <a:latin typeface="Calibri"/>
                <a:ea typeface="Calibri"/>
                <a:cs typeface="Calibri"/>
                <a:sym typeface="Calibri"/>
              </a:rPr>
              <a:t>— even death on a cross! (Philippians 2:6-8)</a:t>
            </a:r>
            <a:endParaRPr/>
          </a:p>
          <a:p>
            <a:pPr indent="-171450" lvl="0" marL="285750" marR="0" rtl="0" algn="l">
              <a:spcBef>
                <a:spcPts val="0"/>
              </a:spcBef>
              <a:spcAft>
                <a:spcPts val="0"/>
              </a:spcAft>
              <a:buClr>
                <a:schemeClr val="dk1"/>
              </a:buClr>
              <a:buSzPts val="1800"/>
              <a:buFont typeface="Noto Sans Symbols"/>
              <a:buNone/>
            </a:pPr>
            <a:r>
              <a:t/>
            </a:r>
            <a:endParaRPr sz="1800">
              <a:solidFill>
                <a:schemeClr val="dk1"/>
              </a:solidFill>
              <a:latin typeface="Calibri"/>
              <a:ea typeface="Calibri"/>
              <a:cs typeface="Calibri"/>
              <a:sym typeface="Calibri"/>
            </a:endParaRPr>
          </a:p>
          <a:p>
            <a:pPr indent="-171450" lvl="0" marL="285750" marR="0" rtl="0" algn="l">
              <a:spcBef>
                <a:spcPts val="0"/>
              </a:spcBef>
              <a:spcAft>
                <a:spcPts val="0"/>
              </a:spcAft>
              <a:buClr>
                <a:schemeClr val="dk1"/>
              </a:buClr>
              <a:buSzPts val="1800"/>
              <a:buFont typeface="Noto Sans Symbols"/>
              <a:buNone/>
            </a:pPr>
            <a:r>
              <a:t/>
            </a:r>
            <a:endParaRPr sz="1800">
              <a:solidFill>
                <a:schemeClr val="dk1"/>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5"/>
                                        </p:tgtEl>
                                        <p:attrNameLst>
                                          <p:attrName>style.visibility</p:attrName>
                                        </p:attrNameLst>
                                      </p:cBhvr>
                                      <p:to>
                                        <p:strVal val="visible"/>
                                      </p:to>
                                    </p:set>
                                    <p:animEffect filter="fade" transition="in">
                                      <p:cBhvr>
                                        <p:cTn dur="500"/>
                                        <p:tgtEl>
                                          <p:spTgt spid="9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rotWithShape="1">
          <a:blip r:embed="rId3">
            <a:alphaModFix/>
          </a:blip>
          <a:tile algn="tl" flip="none" tx="0" sx="100000" ty="0" sy="100000"/>
        </a:blipFill>
      </p:bgPr>
    </p:bg>
    <p:spTree>
      <p:nvGrpSpPr>
        <p:cNvPr id="99" name="Shape 99"/>
        <p:cNvGrpSpPr/>
        <p:nvPr/>
      </p:nvGrpSpPr>
      <p:grpSpPr>
        <a:xfrm>
          <a:off x="0" y="0"/>
          <a:ext cx="0" cy="0"/>
          <a:chOff x="0" y="0"/>
          <a:chExt cx="0" cy="0"/>
        </a:xfrm>
      </p:grpSpPr>
      <p:sp>
        <p:nvSpPr>
          <p:cNvPr id="100" name="Google Shape;100;p4"/>
          <p:cNvSpPr txBox="1"/>
          <p:nvPr/>
        </p:nvSpPr>
        <p:spPr>
          <a:xfrm>
            <a:off x="2090058" y="574767"/>
            <a:ext cx="8516983" cy="526297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t/>
            </a:r>
            <a:endParaRPr sz="2400">
              <a:solidFill>
                <a:schemeClr val="dk1"/>
              </a:solidFill>
              <a:latin typeface="Calibri"/>
              <a:ea typeface="Calibri"/>
              <a:cs typeface="Calibri"/>
              <a:sym typeface="Calibri"/>
            </a:endParaRPr>
          </a:p>
          <a:p>
            <a:pPr indent="-514350" lvl="0" marL="514350" marR="0" rtl="0" algn="l">
              <a:spcBef>
                <a:spcPts val="0"/>
              </a:spcBef>
              <a:spcAft>
                <a:spcPts val="0"/>
              </a:spcAft>
              <a:buClr>
                <a:schemeClr val="dk1"/>
              </a:buClr>
              <a:buSzPts val="2400"/>
              <a:buFont typeface="Calibri"/>
              <a:buAutoNum type="romanUcParenR"/>
            </a:pPr>
            <a:r>
              <a:rPr b="1" lang="en-US" sz="2400">
                <a:solidFill>
                  <a:schemeClr val="dk1"/>
                </a:solidFill>
                <a:latin typeface="Calibri"/>
                <a:ea typeface="Calibri"/>
                <a:cs typeface="Calibri"/>
                <a:sym typeface="Calibri"/>
              </a:rPr>
              <a:t>Persevering Obedience!  </a:t>
            </a:r>
            <a:endParaRPr/>
          </a:p>
          <a:p>
            <a:pPr indent="0" lvl="0" marL="0" marR="0" rtl="0" algn="l">
              <a:spcBef>
                <a:spcPts val="0"/>
              </a:spcBef>
              <a:spcAft>
                <a:spcPts val="0"/>
              </a:spcAft>
              <a:buNone/>
            </a:pPr>
            <a:r>
              <a:t/>
            </a:r>
            <a:endParaRPr sz="2400">
              <a:solidFill>
                <a:schemeClr val="dk1"/>
              </a:solidFill>
              <a:latin typeface="Calibri"/>
              <a:ea typeface="Calibri"/>
              <a:cs typeface="Calibri"/>
              <a:sym typeface="Calibri"/>
            </a:endParaRPr>
          </a:p>
          <a:p>
            <a:pPr indent="-342900" lvl="0" marL="342900" marR="0" rtl="0" algn="l">
              <a:spcBef>
                <a:spcPts val="0"/>
              </a:spcBef>
              <a:spcAft>
                <a:spcPts val="0"/>
              </a:spcAft>
              <a:buClr>
                <a:schemeClr val="dk1"/>
              </a:buClr>
              <a:buSzPts val="2400"/>
              <a:buFont typeface="Noto Sans Symbols"/>
              <a:buChar char="⮚"/>
            </a:pPr>
            <a:r>
              <a:rPr lang="en-US" sz="2400">
                <a:solidFill>
                  <a:schemeClr val="dk1"/>
                </a:solidFill>
                <a:latin typeface="Calibri"/>
                <a:ea typeface="Calibri"/>
                <a:cs typeface="Calibri"/>
                <a:sym typeface="Calibri"/>
              </a:rPr>
              <a:t>“But how is it to your credit if you receive a beating for doing wrong and endure it? But if you suffer for doing good and you endure it, this is commendable before God. </a:t>
            </a:r>
            <a:r>
              <a:rPr baseline="30000" lang="en-US" sz="2400">
                <a:solidFill>
                  <a:schemeClr val="dk1"/>
                </a:solidFill>
                <a:latin typeface="Calibri"/>
                <a:ea typeface="Calibri"/>
                <a:cs typeface="Calibri"/>
                <a:sym typeface="Calibri"/>
              </a:rPr>
              <a:t>21</a:t>
            </a:r>
            <a:r>
              <a:rPr lang="en-US" sz="2400">
                <a:solidFill>
                  <a:schemeClr val="dk1"/>
                </a:solidFill>
                <a:latin typeface="Calibri"/>
                <a:ea typeface="Calibri"/>
                <a:cs typeface="Calibri"/>
                <a:sym typeface="Calibri"/>
              </a:rPr>
              <a:t> To this you were called, because Christ suffered for you, leaving you an example, that you should follow in his steps.” (1 Peter 2:20-21)</a:t>
            </a:r>
            <a:endParaRPr/>
          </a:p>
          <a:p>
            <a:pPr indent="0" lvl="0" marL="0" marR="0" rtl="0" algn="l">
              <a:spcBef>
                <a:spcPts val="0"/>
              </a:spcBef>
              <a:spcAft>
                <a:spcPts val="0"/>
              </a:spcAft>
              <a:buNone/>
            </a:pPr>
            <a:r>
              <a:t/>
            </a:r>
            <a:endParaRPr sz="2400">
              <a:solidFill>
                <a:schemeClr val="dk1"/>
              </a:solidFill>
              <a:latin typeface="Calibri"/>
              <a:ea typeface="Calibri"/>
              <a:cs typeface="Calibri"/>
              <a:sym typeface="Calibri"/>
            </a:endParaRPr>
          </a:p>
          <a:p>
            <a:pPr indent="-342900" lvl="0" marL="342900" marR="0" rtl="0" algn="l">
              <a:spcBef>
                <a:spcPts val="0"/>
              </a:spcBef>
              <a:spcAft>
                <a:spcPts val="0"/>
              </a:spcAft>
              <a:buClr>
                <a:schemeClr val="dk1"/>
              </a:buClr>
              <a:buSzPts val="2400"/>
              <a:buFont typeface="Noto Sans Symbols"/>
              <a:buChar char="⮚"/>
            </a:pPr>
            <a:r>
              <a:rPr lang="en-US" sz="2400">
                <a:solidFill>
                  <a:schemeClr val="dk1"/>
                </a:solidFill>
                <a:latin typeface="Calibri"/>
                <a:ea typeface="Calibri"/>
                <a:cs typeface="Calibri"/>
                <a:sym typeface="Calibri"/>
              </a:rPr>
              <a:t>“fixing our eyes on Jesus, the  author and perfecter of faith, who for the joy set before Him endured the cross, despising the shame, and has sat down at the right hand of the throne of God.” (Hebrews 12:2) / Hope Obedience</a:t>
            </a:r>
            <a:endParaRPr/>
          </a:p>
          <a:p>
            <a:pPr indent="-190500" lvl="0" marL="342900" marR="0" rtl="0" algn="l">
              <a:spcBef>
                <a:spcPts val="0"/>
              </a:spcBef>
              <a:spcAft>
                <a:spcPts val="0"/>
              </a:spcAft>
              <a:buClr>
                <a:schemeClr val="dk1"/>
              </a:buClr>
              <a:buSzPts val="2400"/>
              <a:buFont typeface="Noto Sans Symbols"/>
              <a:buNone/>
            </a:pPr>
            <a:r>
              <a:t/>
            </a:r>
            <a:endParaRPr sz="2400">
              <a:solidFill>
                <a:schemeClr val="dk1"/>
              </a:solidFill>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rotWithShape="1">
          <a:blip r:embed="rId3">
            <a:alphaModFix/>
          </a:blip>
          <a:tile algn="tl" flip="none" tx="0" sx="100000" ty="0" sy="100000"/>
        </a:blipFill>
      </p:bgPr>
    </p:bg>
    <p:spTree>
      <p:nvGrpSpPr>
        <p:cNvPr id="104" name="Shape 104"/>
        <p:cNvGrpSpPr/>
        <p:nvPr/>
      </p:nvGrpSpPr>
      <p:grpSpPr>
        <a:xfrm>
          <a:off x="0" y="0"/>
          <a:ext cx="0" cy="0"/>
          <a:chOff x="0" y="0"/>
          <a:chExt cx="0" cy="0"/>
        </a:xfrm>
      </p:grpSpPr>
      <p:sp>
        <p:nvSpPr>
          <p:cNvPr id="105" name="Google Shape;105;p5"/>
          <p:cNvSpPr txBox="1"/>
          <p:nvPr/>
        </p:nvSpPr>
        <p:spPr>
          <a:xfrm>
            <a:off x="2055224" y="797510"/>
            <a:ext cx="8995953" cy="5016758"/>
          </a:xfrm>
          <a:prstGeom prst="rect">
            <a:avLst/>
          </a:prstGeom>
          <a:noFill/>
          <a:ln>
            <a:noFill/>
          </a:ln>
        </p:spPr>
        <p:txBody>
          <a:bodyPr anchorCtr="0" anchor="t" bIns="45700" lIns="91425" spcFirstLastPara="1" rIns="91425" wrap="square" tIns="45700">
            <a:spAutoFit/>
          </a:bodyPr>
          <a:lstStyle/>
          <a:p>
            <a:pPr indent="-514350" lvl="0" marL="514350" marR="0" rtl="0" algn="l">
              <a:spcBef>
                <a:spcPts val="0"/>
              </a:spcBef>
              <a:spcAft>
                <a:spcPts val="0"/>
              </a:spcAft>
              <a:buClr>
                <a:schemeClr val="dk1"/>
              </a:buClr>
              <a:buSzPts val="2400"/>
              <a:buFont typeface="Calibri"/>
              <a:buAutoNum type="romanUcParenR" startAt="2"/>
            </a:pPr>
            <a:r>
              <a:rPr b="1" lang="en-US" sz="2400">
                <a:solidFill>
                  <a:schemeClr val="dk1"/>
                </a:solidFill>
                <a:latin typeface="Calibri"/>
                <a:ea typeface="Calibri"/>
                <a:cs typeface="Calibri"/>
                <a:sym typeface="Calibri"/>
              </a:rPr>
              <a:t>Faith Obedience!</a:t>
            </a:r>
            <a:r>
              <a:rPr lang="en-US" sz="2400">
                <a:solidFill>
                  <a:schemeClr val="dk1"/>
                </a:solidFill>
                <a:latin typeface="Calibri"/>
                <a:ea typeface="Calibri"/>
                <a:cs typeface="Calibri"/>
                <a:sym typeface="Calibri"/>
              </a:rPr>
              <a:t>  </a:t>
            </a:r>
            <a:endParaRPr sz="1200">
              <a:solidFill>
                <a:schemeClr val="dk1"/>
              </a:solidFill>
              <a:latin typeface="Calibri"/>
              <a:ea typeface="Calibri"/>
              <a:cs typeface="Calibri"/>
              <a:sym typeface="Calibri"/>
            </a:endParaRPr>
          </a:p>
          <a:p>
            <a:pPr indent="0" lvl="0" marL="0" marR="0" rtl="0" algn="l">
              <a:spcBef>
                <a:spcPts val="0"/>
              </a:spcBef>
              <a:spcAft>
                <a:spcPts val="0"/>
              </a:spcAft>
              <a:buNone/>
            </a:pPr>
            <a:r>
              <a:t/>
            </a:r>
            <a:endParaRPr sz="1200">
              <a:solidFill>
                <a:schemeClr val="dk1"/>
              </a:solidFill>
              <a:latin typeface="Calibri"/>
              <a:ea typeface="Calibri"/>
              <a:cs typeface="Calibri"/>
              <a:sym typeface="Calibri"/>
            </a:endParaRPr>
          </a:p>
          <a:p>
            <a:pPr indent="-342900" lvl="0" marL="342900" marR="0" rtl="0" algn="l">
              <a:spcBef>
                <a:spcPts val="0"/>
              </a:spcBef>
              <a:spcAft>
                <a:spcPts val="0"/>
              </a:spcAft>
              <a:buClr>
                <a:schemeClr val="dk1"/>
              </a:buClr>
              <a:buSzPts val="2400"/>
              <a:buFont typeface="Noto Sans Symbols"/>
              <a:buChar char="⮚"/>
            </a:pPr>
            <a:r>
              <a:rPr lang="en-US" sz="2400">
                <a:solidFill>
                  <a:schemeClr val="dk1"/>
                </a:solidFill>
                <a:latin typeface="Calibri"/>
                <a:ea typeface="Calibri"/>
                <a:cs typeface="Calibri"/>
                <a:sym typeface="Calibri"/>
              </a:rPr>
              <a:t>“Now to him who is able to establish you in accordance with my gospel, the message I proclaim about Jesus Christ, in keeping with the revelation of the mystery hidden for long ages past, </a:t>
            </a:r>
            <a:r>
              <a:rPr baseline="30000" lang="en-US" sz="2400">
                <a:solidFill>
                  <a:schemeClr val="dk1"/>
                </a:solidFill>
                <a:latin typeface="Calibri"/>
                <a:ea typeface="Calibri"/>
                <a:cs typeface="Calibri"/>
                <a:sym typeface="Calibri"/>
              </a:rPr>
              <a:t>26</a:t>
            </a:r>
            <a:r>
              <a:rPr lang="en-US" sz="2400">
                <a:solidFill>
                  <a:schemeClr val="dk1"/>
                </a:solidFill>
                <a:latin typeface="Calibri"/>
                <a:ea typeface="Calibri"/>
                <a:cs typeface="Calibri"/>
                <a:sym typeface="Calibri"/>
              </a:rPr>
              <a:t> but now revealed and made known through the prophetic writings by the command of the eternal God, so that all the Gentiles might come to the obedience that comes from faith” (Romans 16:25-26)</a:t>
            </a:r>
            <a:endParaRPr sz="1200">
              <a:solidFill>
                <a:schemeClr val="dk1"/>
              </a:solidFill>
              <a:latin typeface="Calibri"/>
              <a:ea typeface="Calibri"/>
              <a:cs typeface="Calibri"/>
              <a:sym typeface="Calibri"/>
            </a:endParaRPr>
          </a:p>
          <a:p>
            <a:pPr indent="-266700" lvl="0" marL="342900" marR="0" rtl="0" algn="l">
              <a:spcBef>
                <a:spcPts val="0"/>
              </a:spcBef>
              <a:spcAft>
                <a:spcPts val="0"/>
              </a:spcAft>
              <a:buClr>
                <a:schemeClr val="dk1"/>
              </a:buClr>
              <a:buSzPts val="1200"/>
              <a:buFont typeface="Noto Sans Symbols"/>
              <a:buNone/>
            </a:pPr>
            <a:r>
              <a:t/>
            </a:r>
            <a:endParaRPr sz="1200">
              <a:solidFill>
                <a:schemeClr val="dk1"/>
              </a:solidFill>
              <a:latin typeface="Calibri"/>
              <a:ea typeface="Calibri"/>
              <a:cs typeface="Calibri"/>
              <a:sym typeface="Calibri"/>
            </a:endParaRPr>
          </a:p>
          <a:p>
            <a:pPr indent="-342900" lvl="0" marL="342900" marR="0" rtl="0" algn="l">
              <a:spcBef>
                <a:spcPts val="0"/>
              </a:spcBef>
              <a:spcAft>
                <a:spcPts val="0"/>
              </a:spcAft>
              <a:buClr>
                <a:schemeClr val="dk1"/>
              </a:buClr>
              <a:buSzPts val="2400"/>
              <a:buFont typeface="Noto Sans Symbols"/>
              <a:buChar char="⮚"/>
            </a:pPr>
            <a:r>
              <a:rPr lang="en-US" sz="2400">
                <a:solidFill>
                  <a:schemeClr val="dk1"/>
                </a:solidFill>
                <a:latin typeface="Calibri"/>
                <a:ea typeface="Calibri"/>
                <a:cs typeface="Calibri"/>
                <a:sym typeface="Calibri"/>
              </a:rPr>
              <a:t>“You foolish person, do you want evidence that faith without deeds is useless? </a:t>
            </a:r>
            <a:r>
              <a:rPr baseline="30000" lang="en-US" sz="2400">
                <a:solidFill>
                  <a:schemeClr val="dk1"/>
                </a:solidFill>
                <a:latin typeface="Calibri"/>
                <a:ea typeface="Calibri"/>
                <a:cs typeface="Calibri"/>
                <a:sym typeface="Calibri"/>
              </a:rPr>
              <a:t>21</a:t>
            </a:r>
            <a:r>
              <a:rPr lang="en-US" sz="2400">
                <a:solidFill>
                  <a:schemeClr val="dk1"/>
                </a:solidFill>
                <a:latin typeface="Calibri"/>
                <a:ea typeface="Calibri"/>
                <a:cs typeface="Calibri"/>
                <a:sym typeface="Calibri"/>
              </a:rPr>
              <a:t> Was not our father Abraham considered righteous for what he did when he offered his son Isaac on the altar? </a:t>
            </a:r>
            <a:r>
              <a:rPr baseline="30000" lang="en-US" sz="2400">
                <a:solidFill>
                  <a:schemeClr val="dk1"/>
                </a:solidFill>
                <a:latin typeface="Calibri"/>
                <a:ea typeface="Calibri"/>
                <a:cs typeface="Calibri"/>
                <a:sym typeface="Calibri"/>
              </a:rPr>
              <a:t>22</a:t>
            </a:r>
            <a:r>
              <a:rPr lang="en-US" sz="2400">
                <a:solidFill>
                  <a:schemeClr val="dk1"/>
                </a:solidFill>
                <a:latin typeface="Calibri"/>
                <a:ea typeface="Calibri"/>
                <a:cs typeface="Calibri"/>
                <a:sym typeface="Calibri"/>
              </a:rPr>
              <a:t> You see that his faith and his actions were working together, and his faith was made complete by what he did.” (James 2:20-22)</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5">
                                            <p:txEl>
                                              <p:pRg end="0" st="0"/>
                                            </p:txEl>
                                          </p:spTgt>
                                        </p:tgtEl>
                                        <p:attrNameLst>
                                          <p:attrName>style.visibility</p:attrName>
                                        </p:attrNameLst>
                                      </p:cBhvr>
                                      <p:to>
                                        <p:strVal val="visible"/>
                                      </p:to>
                                    </p:set>
                                    <p:animEffect filter="fade" transition="in">
                                      <p:cBhvr>
                                        <p:cTn dur="500"/>
                                        <p:tgtEl>
                                          <p:spTgt spid="105">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5">
                                            <p:txEl>
                                              <p:pRg end="1" st="1"/>
                                            </p:txEl>
                                          </p:spTgt>
                                        </p:tgtEl>
                                        <p:attrNameLst>
                                          <p:attrName>style.visibility</p:attrName>
                                        </p:attrNameLst>
                                      </p:cBhvr>
                                      <p:to>
                                        <p:strVal val="visible"/>
                                      </p:to>
                                    </p:set>
                                    <p:animEffect filter="fade" transition="in">
                                      <p:cBhvr>
                                        <p:cTn dur="500"/>
                                        <p:tgtEl>
                                          <p:spTgt spid="105">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5">
                                            <p:txEl>
                                              <p:pRg end="2" st="2"/>
                                            </p:txEl>
                                          </p:spTgt>
                                        </p:tgtEl>
                                        <p:attrNameLst>
                                          <p:attrName>style.visibility</p:attrName>
                                        </p:attrNameLst>
                                      </p:cBhvr>
                                      <p:to>
                                        <p:strVal val="visible"/>
                                      </p:to>
                                    </p:set>
                                    <p:animEffect filter="fade" transition="in">
                                      <p:cBhvr>
                                        <p:cTn dur="500"/>
                                        <p:tgtEl>
                                          <p:spTgt spid="105">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5">
                                            <p:txEl>
                                              <p:pRg end="3" st="3"/>
                                            </p:txEl>
                                          </p:spTgt>
                                        </p:tgtEl>
                                        <p:attrNameLst>
                                          <p:attrName>style.visibility</p:attrName>
                                        </p:attrNameLst>
                                      </p:cBhvr>
                                      <p:to>
                                        <p:strVal val="visible"/>
                                      </p:to>
                                    </p:set>
                                    <p:animEffect filter="fade" transition="in">
                                      <p:cBhvr>
                                        <p:cTn dur="500"/>
                                        <p:tgtEl>
                                          <p:spTgt spid="105">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5">
                                            <p:txEl>
                                              <p:pRg end="4" st="4"/>
                                            </p:txEl>
                                          </p:spTgt>
                                        </p:tgtEl>
                                        <p:attrNameLst>
                                          <p:attrName>style.visibility</p:attrName>
                                        </p:attrNameLst>
                                      </p:cBhvr>
                                      <p:to>
                                        <p:strVal val="visible"/>
                                      </p:to>
                                    </p:set>
                                    <p:animEffect filter="fade" transition="in">
                                      <p:cBhvr>
                                        <p:cTn dur="500"/>
                                        <p:tgtEl>
                                          <p:spTgt spid="105">
                                            <p:txEl>
                                              <p:pRg end="4" st="4"/>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rotWithShape="1">
          <a:blip r:embed="rId3">
            <a:alphaModFix/>
          </a:blip>
          <a:tile algn="tl" flip="none" tx="0" sx="100000" ty="0" sy="100000"/>
        </a:blipFill>
      </p:bgPr>
    </p:bg>
    <p:spTree>
      <p:nvGrpSpPr>
        <p:cNvPr id="109" name="Shape 109"/>
        <p:cNvGrpSpPr/>
        <p:nvPr/>
      </p:nvGrpSpPr>
      <p:grpSpPr>
        <a:xfrm>
          <a:off x="0" y="0"/>
          <a:ext cx="0" cy="0"/>
          <a:chOff x="0" y="0"/>
          <a:chExt cx="0" cy="0"/>
        </a:xfrm>
      </p:grpSpPr>
      <p:sp>
        <p:nvSpPr>
          <p:cNvPr id="110" name="Google Shape;110;p6"/>
          <p:cNvSpPr txBox="1"/>
          <p:nvPr/>
        </p:nvSpPr>
        <p:spPr>
          <a:xfrm>
            <a:off x="2055224" y="1053738"/>
            <a:ext cx="8516983" cy="4154984"/>
          </a:xfrm>
          <a:prstGeom prst="rect">
            <a:avLst/>
          </a:prstGeom>
          <a:noFill/>
          <a:ln>
            <a:noFill/>
          </a:ln>
        </p:spPr>
        <p:txBody>
          <a:bodyPr anchorCtr="0" anchor="t" bIns="45700" lIns="91425" spcFirstLastPara="1" rIns="91425" wrap="square" tIns="45700">
            <a:spAutoFit/>
          </a:bodyPr>
          <a:lstStyle/>
          <a:p>
            <a:pPr indent="-514350" lvl="0" marL="514350" marR="0" rtl="0" algn="l">
              <a:spcBef>
                <a:spcPts val="0"/>
              </a:spcBef>
              <a:spcAft>
                <a:spcPts val="0"/>
              </a:spcAft>
              <a:buClr>
                <a:schemeClr val="dk1"/>
              </a:buClr>
              <a:buSzPts val="2400"/>
              <a:buFont typeface="Calibri"/>
              <a:buAutoNum type="romanUcParenR" startAt="3"/>
            </a:pPr>
            <a:r>
              <a:rPr b="1" lang="en-US" sz="2400">
                <a:solidFill>
                  <a:schemeClr val="dk1"/>
                </a:solidFill>
                <a:latin typeface="Calibri"/>
                <a:ea typeface="Calibri"/>
                <a:cs typeface="Calibri"/>
                <a:sym typeface="Calibri"/>
              </a:rPr>
              <a:t>Love Obedience!  </a:t>
            </a:r>
            <a:endParaRPr/>
          </a:p>
          <a:p>
            <a:pPr indent="0" lvl="0" marL="0" marR="0" rtl="0" algn="l">
              <a:spcBef>
                <a:spcPts val="0"/>
              </a:spcBef>
              <a:spcAft>
                <a:spcPts val="0"/>
              </a:spcAft>
              <a:buNone/>
            </a:pPr>
            <a:r>
              <a:t/>
            </a:r>
            <a:endParaRPr sz="2400">
              <a:solidFill>
                <a:schemeClr val="dk1"/>
              </a:solidFill>
              <a:latin typeface="Calibri"/>
              <a:ea typeface="Calibri"/>
              <a:cs typeface="Calibri"/>
              <a:sym typeface="Calibri"/>
            </a:endParaRPr>
          </a:p>
          <a:p>
            <a:pPr indent="-342900" lvl="0" marL="342900" marR="0" rtl="0" algn="l">
              <a:spcBef>
                <a:spcPts val="0"/>
              </a:spcBef>
              <a:spcAft>
                <a:spcPts val="0"/>
              </a:spcAft>
              <a:buClr>
                <a:schemeClr val="dk1"/>
              </a:buClr>
              <a:buSzPts val="2400"/>
              <a:buFont typeface="Noto Sans Symbols"/>
              <a:buChar char="⮚"/>
            </a:pPr>
            <a:r>
              <a:rPr lang="en-US" sz="2400">
                <a:solidFill>
                  <a:schemeClr val="dk1"/>
                </a:solidFill>
                <a:latin typeface="Calibri"/>
                <a:ea typeface="Calibri"/>
                <a:cs typeface="Calibri"/>
                <a:sym typeface="Calibri"/>
              </a:rPr>
              <a:t>“If I have the gift of prophecy and can fathom all mysteries and all knowledge, and if I have a faith that can move mountains, but do not have love, I am nothing. </a:t>
            </a:r>
            <a:r>
              <a:rPr baseline="30000" lang="en-US" sz="2400">
                <a:solidFill>
                  <a:schemeClr val="dk1"/>
                </a:solidFill>
                <a:latin typeface="Calibri"/>
                <a:ea typeface="Calibri"/>
                <a:cs typeface="Calibri"/>
                <a:sym typeface="Calibri"/>
              </a:rPr>
              <a:t>3</a:t>
            </a:r>
            <a:r>
              <a:rPr lang="en-US" sz="2400">
                <a:solidFill>
                  <a:schemeClr val="dk1"/>
                </a:solidFill>
                <a:latin typeface="Calibri"/>
                <a:ea typeface="Calibri"/>
                <a:cs typeface="Calibri"/>
                <a:sym typeface="Calibri"/>
              </a:rPr>
              <a:t> If I give all I possess to the poor and give over my body to hardship that I may boast, but do not have love, I gain nothing.” (1 Corinthians 13:2-3)</a:t>
            </a:r>
            <a:endParaRPr/>
          </a:p>
          <a:p>
            <a:pPr indent="-190500" lvl="0" marL="342900" marR="0" rtl="0" algn="l">
              <a:spcBef>
                <a:spcPts val="0"/>
              </a:spcBef>
              <a:spcAft>
                <a:spcPts val="0"/>
              </a:spcAft>
              <a:buClr>
                <a:schemeClr val="dk1"/>
              </a:buClr>
              <a:buSzPts val="2400"/>
              <a:buFont typeface="Noto Sans Symbols"/>
              <a:buNone/>
            </a:pPr>
            <a:r>
              <a:t/>
            </a:r>
            <a:endParaRPr sz="2400">
              <a:solidFill>
                <a:schemeClr val="dk1"/>
              </a:solidFill>
              <a:latin typeface="Calibri"/>
              <a:ea typeface="Calibri"/>
              <a:cs typeface="Calibri"/>
              <a:sym typeface="Calibri"/>
            </a:endParaRPr>
          </a:p>
          <a:p>
            <a:pPr indent="-342900" lvl="0" marL="342900" marR="0" rtl="0" algn="l">
              <a:spcBef>
                <a:spcPts val="0"/>
              </a:spcBef>
              <a:spcAft>
                <a:spcPts val="0"/>
              </a:spcAft>
              <a:buClr>
                <a:schemeClr val="dk1"/>
              </a:buClr>
              <a:buSzPts val="2400"/>
              <a:buFont typeface="Noto Sans Symbols"/>
              <a:buChar char="⮚"/>
            </a:pPr>
            <a:r>
              <a:rPr lang="en-US" sz="2400">
                <a:solidFill>
                  <a:schemeClr val="dk1"/>
                </a:solidFill>
                <a:latin typeface="Calibri"/>
                <a:ea typeface="Calibri"/>
                <a:cs typeface="Calibri"/>
                <a:sym typeface="Calibri"/>
              </a:rPr>
              <a:t>“For in Christ Jesus neither circumcision nor uncircumcision has any value. The only thing that counts is faith expressing itself through love.” (Galatians 5:6)</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0">
                                            <p:txEl>
                                              <p:pRg end="0" st="0"/>
                                            </p:txEl>
                                          </p:spTgt>
                                        </p:tgtEl>
                                        <p:attrNameLst>
                                          <p:attrName>style.visibility</p:attrName>
                                        </p:attrNameLst>
                                      </p:cBhvr>
                                      <p:to>
                                        <p:strVal val="visible"/>
                                      </p:to>
                                    </p:set>
                                    <p:animEffect filter="fade" transition="in">
                                      <p:cBhvr>
                                        <p:cTn dur="500"/>
                                        <p:tgtEl>
                                          <p:spTgt spid="110">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0">
                                            <p:txEl>
                                              <p:pRg end="1" st="1"/>
                                            </p:txEl>
                                          </p:spTgt>
                                        </p:tgtEl>
                                        <p:attrNameLst>
                                          <p:attrName>style.visibility</p:attrName>
                                        </p:attrNameLst>
                                      </p:cBhvr>
                                      <p:to>
                                        <p:strVal val="visible"/>
                                      </p:to>
                                    </p:set>
                                    <p:animEffect filter="fade" transition="in">
                                      <p:cBhvr>
                                        <p:cTn dur="500"/>
                                        <p:tgtEl>
                                          <p:spTgt spid="110">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0">
                                            <p:txEl>
                                              <p:pRg end="2" st="2"/>
                                            </p:txEl>
                                          </p:spTgt>
                                        </p:tgtEl>
                                        <p:attrNameLst>
                                          <p:attrName>style.visibility</p:attrName>
                                        </p:attrNameLst>
                                      </p:cBhvr>
                                      <p:to>
                                        <p:strVal val="visible"/>
                                      </p:to>
                                    </p:set>
                                    <p:animEffect filter="fade" transition="in">
                                      <p:cBhvr>
                                        <p:cTn dur="500"/>
                                        <p:tgtEl>
                                          <p:spTgt spid="110">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0">
                                            <p:txEl>
                                              <p:pRg end="3" st="3"/>
                                            </p:txEl>
                                          </p:spTgt>
                                        </p:tgtEl>
                                        <p:attrNameLst>
                                          <p:attrName>style.visibility</p:attrName>
                                        </p:attrNameLst>
                                      </p:cBhvr>
                                      <p:to>
                                        <p:strVal val="visible"/>
                                      </p:to>
                                    </p:set>
                                    <p:animEffect filter="fade" transition="in">
                                      <p:cBhvr>
                                        <p:cTn dur="500"/>
                                        <p:tgtEl>
                                          <p:spTgt spid="110">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0">
                                            <p:txEl>
                                              <p:pRg end="4" st="4"/>
                                            </p:txEl>
                                          </p:spTgt>
                                        </p:tgtEl>
                                        <p:attrNameLst>
                                          <p:attrName>style.visibility</p:attrName>
                                        </p:attrNameLst>
                                      </p:cBhvr>
                                      <p:to>
                                        <p:strVal val="visible"/>
                                      </p:to>
                                    </p:set>
                                    <p:animEffect filter="fade" transition="in">
                                      <p:cBhvr>
                                        <p:cTn dur="500"/>
                                        <p:tgtEl>
                                          <p:spTgt spid="110">
                                            <p:txEl>
                                              <p:pRg end="4" st="4"/>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rotWithShape="1">
          <a:blip r:embed="rId3">
            <a:alphaModFix/>
          </a:blip>
          <a:tile algn="tl" flip="none" tx="0" sx="100000" ty="0" sy="100000"/>
        </a:blipFill>
      </p:bgPr>
    </p:bg>
    <p:spTree>
      <p:nvGrpSpPr>
        <p:cNvPr id="114" name="Shape 114"/>
        <p:cNvGrpSpPr/>
        <p:nvPr/>
      </p:nvGrpSpPr>
      <p:grpSpPr>
        <a:xfrm>
          <a:off x="0" y="0"/>
          <a:ext cx="0" cy="0"/>
          <a:chOff x="0" y="0"/>
          <a:chExt cx="0" cy="0"/>
        </a:xfrm>
      </p:grpSpPr>
      <p:sp>
        <p:nvSpPr>
          <p:cNvPr id="115" name="Google Shape;115;p7"/>
          <p:cNvSpPr txBox="1"/>
          <p:nvPr/>
        </p:nvSpPr>
        <p:spPr>
          <a:xfrm>
            <a:off x="2055224" y="1053738"/>
            <a:ext cx="8516983" cy="2677656"/>
          </a:xfrm>
          <a:prstGeom prst="rect">
            <a:avLst/>
          </a:prstGeom>
          <a:noFill/>
          <a:ln>
            <a:noFill/>
          </a:ln>
        </p:spPr>
        <p:txBody>
          <a:bodyPr anchorCtr="0" anchor="t" bIns="45700" lIns="91425" spcFirstLastPara="1" rIns="91425" wrap="square" tIns="45700">
            <a:spAutoFit/>
          </a:bodyPr>
          <a:lstStyle/>
          <a:p>
            <a:pPr indent="-514350" lvl="0" marL="514350" marR="0" rtl="0" algn="l">
              <a:spcBef>
                <a:spcPts val="0"/>
              </a:spcBef>
              <a:spcAft>
                <a:spcPts val="0"/>
              </a:spcAft>
              <a:buClr>
                <a:schemeClr val="dk1"/>
              </a:buClr>
              <a:buSzPts val="2400"/>
              <a:buFont typeface="Calibri"/>
              <a:buAutoNum type="romanUcParenR" startAt="4"/>
            </a:pPr>
            <a:r>
              <a:rPr b="1" lang="en-US" sz="2400">
                <a:solidFill>
                  <a:schemeClr val="dk1"/>
                </a:solidFill>
                <a:latin typeface="Calibri"/>
                <a:ea typeface="Calibri"/>
                <a:cs typeface="Calibri"/>
                <a:sym typeface="Calibri"/>
              </a:rPr>
              <a:t>Humble Obedience!  </a:t>
            </a:r>
            <a:endParaRPr/>
          </a:p>
          <a:p>
            <a:pPr indent="0" lvl="0" marL="0" marR="0" rtl="0" algn="l">
              <a:spcBef>
                <a:spcPts val="0"/>
              </a:spcBef>
              <a:spcAft>
                <a:spcPts val="0"/>
              </a:spcAft>
              <a:buNone/>
            </a:pPr>
            <a:r>
              <a:t/>
            </a:r>
            <a:endParaRPr sz="2400">
              <a:solidFill>
                <a:schemeClr val="dk1"/>
              </a:solidFill>
              <a:latin typeface="Calibri"/>
              <a:ea typeface="Calibri"/>
              <a:cs typeface="Calibri"/>
              <a:sym typeface="Calibri"/>
            </a:endParaRPr>
          </a:p>
          <a:p>
            <a:pPr indent="-342900" lvl="0" marL="342900" marR="0" rtl="0" algn="l">
              <a:spcBef>
                <a:spcPts val="0"/>
              </a:spcBef>
              <a:spcAft>
                <a:spcPts val="0"/>
              </a:spcAft>
              <a:buClr>
                <a:schemeClr val="dk1"/>
              </a:buClr>
              <a:buSzPts val="2400"/>
              <a:buFont typeface="Noto Sans Symbols"/>
              <a:buChar char="⮚"/>
            </a:pPr>
            <a:r>
              <a:rPr lang="en-US" sz="2400">
                <a:solidFill>
                  <a:schemeClr val="dk1"/>
                </a:solidFill>
                <a:latin typeface="Calibri"/>
                <a:ea typeface="Calibri"/>
                <a:cs typeface="Calibri"/>
                <a:sym typeface="Calibri"/>
              </a:rPr>
              <a:t>“rather, he made himself nothing by taking the very nature of a servant, being made in human likeness. </a:t>
            </a:r>
            <a:r>
              <a:rPr baseline="30000" lang="en-US" sz="2400">
                <a:solidFill>
                  <a:schemeClr val="dk1"/>
                </a:solidFill>
                <a:latin typeface="Calibri"/>
                <a:ea typeface="Calibri"/>
                <a:cs typeface="Calibri"/>
                <a:sym typeface="Calibri"/>
              </a:rPr>
              <a:t>8</a:t>
            </a:r>
            <a:r>
              <a:rPr lang="en-US" sz="2400">
                <a:solidFill>
                  <a:schemeClr val="dk1"/>
                </a:solidFill>
                <a:latin typeface="Calibri"/>
                <a:ea typeface="Calibri"/>
                <a:cs typeface="Calibri"/>
                <a:sym typeface="Calibri"/>
              </a:rPr>
              <a:t> And being found in appearance as a man, he humbled himself by becoming obedient to death — even death on a cross!” (Philippians 2:7-8)</a:t>
            </a:r>
            <a:endParaRPr/>
          </a:p>
          <a:p>
            <a:pPr indent="-190500" lvl="0" marL="342900" marR="0" rtl="0" algn="l">
              <a:spcBef>
                <a:spcPts val="0"/>
              </a:spcBef>
              <a:spcAft>
                <a:spcPts val="0"/>
              </a:spcAft>
              <a:buClr>
                <a:schemeClr val="dk1"/>
              </a:buClr>
              <a:buSzPts val="2400"/>
              <a:buFont typeface="Noto Sans Symbols"/>
              <a:buNone/>
            </a:pPr>
            <a:r>
              <a:t/>
            </a:r>
            <a:endParaRPr sz="2400">
              <a:solidFill>
                <a:schemeClr val="dk1"/>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5">
                                            <p:txEl>
                                              <p:pRg end="0" st="0"/>
                                            </p:txEl>
                                          </p:spTgt>
                                        </p:tgtEl>
                                        <p:attrNameLst>
                                          <p:attrName>style.visibility</p:attrName>
                                        </p:attrNameLst>
                                      </p:cBhvr>
                                      <p:to>
                                        <p:strVal val="visible"/>
                                      </p:to>
                                    </p:set>
                                    <p:animEffect filter="fade" transition="in">
                                      <p:cBhvr>
                                        <p:cTn dur="500"/>
                                        <p:tgtEl>
                                          <p:spTgt spid="115">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5">
                                            <p:txEl>
                                              <p:pRg end="1" st="1"/>
                                            </p:txEl>
                                          </p:spTgt>
                                        </p:tgtEl>
                                        <p:attrNameLst>
                                          <p:attrName>style.visibility</p:attrName>
                                        </p:attrNameLst>
                                      </p:cBhvr>
                                      <p:to>
                                        <p:strVal val="visible"/>
                                      </p:to>
                                    </p:set>
                                    <p:animEffect filter="fade" transition="in">
                                      <p:cBhvr>
                                        <p:cTn dur="500"/>
                                        <p:tgtEl>
                                          <p:spTgt spid="115">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5">
                                            <p:txEl>
                                              <p:pRg end="2" st="2"/>
                                            </p:txEl>
                                          </p:spTgt>
                                        </p:tgtEl>
                                        <p:attrNameLst>
                                          <p:attrName>style.visibility</p:attrName>
                                        </p:attrNameLst>
                                      </p:cBhvr>
                                      <p:to>
                                        <p:strVal val="visible"/>
                                      </p:to>
                                    </p:set>
                                    <p:animEffect filter="fade" transition="in">
                                      <p:cBhvr>
                                        <p:cTn dur="500"/>
                                        <p:tgtEl>
                                          <p:spTgt spid="115">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5">
                                            <p:txEl>
                                              <p:pRg end="3" st="3"/>
                                            </p:txEl>
                                          </p:spTgt>
                                        </p:tgtEl>
                                        <p:attrNameLst>
                                          <p:attrName>style.visibility</p:attrName>
                                        </p:attrNameLst>
                                      </p:cBhvr>
                                      <p:to>
                                        <p:strVal val="visible"/>
                                      </p:to>
                                    </p:set>
                                    <p:animEffect filter="fade" transition="in">
                                      <p:cBhvr>
                                        <p:cTn dur="500"/>
                                        <p:tgtEl>
                                          <p:spTgt spid="115">
                                            <p:txEl>
                                              <p:pRg end="3" st="3"/>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rotWithShape="1">
          <a:blip r:embed="rId3">
            <a:alphaModFix/>
          </a:blip>
          <a:tile algn="tl" flip="none" tx="0" sx="100000" ty="0" sy="100000"/>
        </a:blipFill>
      </p:bgPr>
    </p:bg>
    <p:spTree>
      <p:nvGrpSpPr>
        <p:cNvPr id="119" name="Shape 119"/>
        <p:cNvGrpSpPr/>
        <p:nvPr/>
      </p:nvGrpSpPr>
      <p:grpSpPr>
        <a:xfrm>
          <a:off x="0" y="0"/>
          <a:ext cx="0" cy="0"/>
          <a:chOff x="0" y="0"/>
          <a:chExt cx="0" cy="0"/>
        </a:xfrm>
      </p:grpSpPr>
      <p:sp>
        <p:nvSpPr>
          <p:cNvPr id="120" name="Google Shape;120;p8"/>
          <p:cNvSpPr txBox="1"/>
          <p:nvPr/>
        </p:nvSpPr>
        <p:spPr>
          <a:xfrm>
            <a:off x="2055224" y="1053738"/>
            <a:ext cx="8516983" cy="470898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400">
                <a:solidFill>
                  <a:schemeClr val="dk1"/>
                </a:solidFill>
                <a:latin typeface="Calibri"/>
                <a:ea typeface="Calibri"/>
                <a:cs typeface="Calibri"/>
                <a:sym typeface="Calibri"/>
              </a:rPr>
              <a:t>V)  Child-like Obedience!  </a:t>
            </a:r>
            <a:endParaRPr b="1" sz="1200">
              <a:solidFill>
                <a:schemeClr val="dk1"/>
              </a:solidFill>
              <a:latin typeface="Calibri"/>
              <a:ea typeface="Calibri"/>
              <a:cs typeface="Calibri"/>
              <a:sym typeface="Calibri"/>
            </a:endParaRPr>
          </a:p>
          <a:p>
            <a:pPr indent="0" lvl="0" marL="0" marR="0" rtl="0" algn="l">
              <a:spcBef>
                <a:spcPts val="0"/>
              </a:spcBef>
              <a:spcAft>
                <a:spcPts val="0"/>
              </a:spcAft>
              <a:buNone/>
            </a:pPr>
            <a:r>
              <a:t/>
            </a:r>
            <a:endParaRPr sz="1200">
              <a:solidFill>
                <a:schemeClr val="dk1"/>
              </a:solidFill>
              <a:latin typeface="Calibri"/>
              <a:ea typeface="Calibri"/>
              <a:cs typeface="Calibri"/>
              <a:sym typeface="Calibri"/>
            </a:endParaRPr>
          </a:p>
          <a:p>
            <a:pPr indent="-342900" lvl="0" marL="342900" marR="0" rtl="0" algn="l">
              <a:spcBef>
                <a:spcPts val="0"/>
              </a:spcBef>
              <a:spcAft>
                <a:spcPts val="0"/>
              </a:spcAft>
              <a:buClr>
                <a:schemeClr val="dk1"/>
              </a:buClr>
              <a:buSzPts val="2400"/>
              <a:buFont typeface="Noto Sans Symbols"/>
              <a:buChar char="⮚"/>
            </a:pPr>
            <a:r>
              <a:rPr lang="en-US" sz="2400">
                <a:solidFill>
                  <a:schemeClr val="dk1"/>
                </a:solidFill>
                <a:latin typeface="Calibri"/>
                <a:ea typeface="Calibri"/>
                <a:cs typeface="Calibri"/>
                <a:sym typeface="Calibri"/>
              </a:rPr>
              <a:t>“Truly I tell you, anyone who will not receive the kingdom of God like a little child will never enter it.” (Luke 18:17)</a:t>
            </a:r>
            <a:endParaRPr sz="1200">
              <a:solidFill>
                <a:schemeClr val="dk1"/>
              </a:solidFill>
              <a:latin typeface="Calibri"/>
              <a:ea typeface="Calibri"/>
              <a:cs typeface="Calibri"/>
              <a:sym typeface="Calibri"/>
            </a:endParaRPr>
          </a:p>
          <a:p>
            <a:pPr indent="-266700" lvl="0" marL="342900" marR="0" rtl="0" algn="l">
              <a:spcBef>
                <a:spcPts val="0"/>
              </a:spcBef>
              <a:spcAft>
                <a:spcPts val="0"/>
              </a:spcAft>
              <a:buClr>
                <a:schemeClr val="dk1"/>
              </a:buClr>
              <a:buSzPts val="1200"/>
              <a:buFont typeface="Noto Sans Symbols"/>
              <a:buNone/>
            </a:pPr>
            <a:r>
              <a:t/>
            </a:r>
            <a:endParaRPr sz="1200">
              <a:solidFill>
                <a:schemeClr val="dk1"/>
              </a:solidFill>
              <a:latin typeface="Calibri"/>
              <a:ea typeface="Calibri"/>
              <a:cs typeface="Calibri"/>
              <a:sym typeface="Calibri"/>
            </a:endParaRPr>
          </a:p>
          <a:p>
            <a:pPr indent="-342900" lvl="0" marL="342900" marR="0" rtl="0" algn="l">
              <a:spcBef>
                <a:spcPts val="0"/>
              </a:spcBef>
              <a:spcAft>
                <a:spcPts val="0"/>
              </a:spcAft>
              <a:buClr>
                <a:schemeClr val="dk1"/>
              </a:buClr>
              <a:buSzPts val="2400"/>
              <a:buFont typeface="Noto Sans Symbols"/>
              <a:buChar char="⮚"/>
            </a:pPr>
            <a:r>
              <a:rPr lang="en-US" sz="2400">
                <a:solidFill>
                  <a:schemeClr val="dk1"/>
                </a:solidFill>
                <a:latin typeface="Calibri"/>
                <a:ea typeface="Calibri"/>
                <a:cs typeface="Calibri"/>
                <a:sym typeface="Calibri"/>
              </a:rPr>
              <a:t>“Jesus gave them this answer: “Very truly I tell you, the Son can do nothing by himself; he can do only what he sees his Father doing, because whatever the Father does the Son also does.” (John 5:19)</a:t>
            </a:r>
            <a:endParaRPr sz="1200">
              <a:solidFill>
                <a:schemeClr val="dk1"/>
              </a:solidFill>
              <a:latin typeface="Calibri"/>
              <a:ea typeface="Calibri"/>
              <a:cs typeface="Calibri"/>
              <a:sym typeface="Calibri"/>
            </a:endParaRPr>
          </a:p>
          <a:p>
            <a:pPr indent="-266700" lvl="0" marL="342900" marR="0" rtl="0" algn="l">
              <a:spcBef>
                <a:spcPts val="0"/>
              </a:spcBef>
              <a:spcAft>
                <a:spcPts val="0"/>
              </a:spcAft>
              <a:buClr>
                <a:schemeClr val="dk1"/>
              </a:buClr>
              <a:buSzPts val="1200"/>
              <a:buFont typeface="Noto Sans Symbols"/>
              <a:buNone/>
            </a:pPr>
            <a:r>
              <a:t/>
            </a:r>
            <a:endParaRPr sz="1200">
              <a:solidFill>
                <a:schemeClr val="dk1"/>
              </a:solidFill>
              <a:latin typeface="Calibri"/>
              <a:ea typeface="Calibri"/>
              <a:cs typeface="Calibri"/>
              <a:sym typeface="Calibri"/>
            </a:endParaRPr>
          </a:p>
          <a:p>
            <a:pPr indent="-342900" lvl="0" marL="342900" marR="0" rtl="0" algn="l">
              <a:spcBef>
                <a:spcPts val="0"/>
              </a:spcBef>
              <a:spcAft>
                <a:spcPts val="0"/>
              </a:spcAft>
              <a:buClr>
                <a:schemeClr val="dk1"/>
              </a:buClr>
              <a:buSzPts val="2400"/>
              <a:buFont typeface="Noto Sans Symbols"/>
              <a:buChar char="⮚"/>
            </a:pPr>
            <a:r>
              <a:rPr lang="en-US" sz="2400">
                <a:solidFill>
                  <a:schemeClr val="dk1"/>
                </a:solidFill>
                <a:latin typeface="Calibri"/>
                <a:ea typeface="Calibri"/>
                <a:cs typeface="Calibri"/>
                <a:sym typeface="Calibri"/>
              </a:rPr>
              <a:t>“For I did not speak on my own, but the Father who sent me commanded me to say all that I have spoken. </a:t>
            </a:r>
            <a:r>
              <a:rPr baseline="30000" lang="en-US" sz="2400">
                <a:solidFill>
                  <a:schemeClr val="dk1"/>
                </a:solidFill>
                <a:latin typeface="Calibri"/>
                <a:ea typeface="Calibri"/>
                <a:cs typeface="Calibri"/>
                <a:sym typeface="Calibri"/>
              </a:rPr>
              <a:t>50</a:t>
            </a:r>
            <a:r>
              <a:rPr lang="en-US" sz="2400">
                <a:solidFill>
                  <a:schemeClr val="dk1"/>
                </a:solidFill>
                <a:latin typeface="Calibri"/>
                <a:ea typeface="Calibri"/>
                <a:cs typeface="Calibri"/>
                <a:sym typeface="Calibri"/>
              </a:rPr>
              <a:t> I know that his command leads to eternal life. So whatever I say is just what the Father has told me to say.” (John 12:49-50)</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0">
                                            <p:txEl>
                                              <p:pRg end="0" st="0"/>
                                            </p:txEl>
                                          </p:spTgt>
                                        </p:tgtEl>
                                        <p:attrNameLst>
                                          <p:attrName>style.visibility</p:attrName>
                                        </p:attrNameLst>
                                      </p:cBhvr>
                                      <p:to>
                                        <p:strVal val="visible"/>
                                      </p:to>
                                    </p:set>
                                    <p:animEffect filter="fade" transition="in">
                                      <p:cBhvr>
                                        <p:cTn dur="500"/>
                                        <p:tgtEl>
                                          <p:spTgt spid="120">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0">
                                            <p:txEl>
                                              <p:pRg end="1" st="1"/>
                                            </p:txEl>
                                          </p:spTgt>
                                        </p:tgtEl>
                                        <p:attrNameLst>
                                          <p:attrName>style.visibility</p:attrName>
                                        </p:attrNameLst>
                                      </p:cBhvr>
                                      <p:to>
                                        <p:strVal val="visible"/>
                                      </p:to>
                                    </p:set>
                                    <p:animEffect filter="fade" transition="in">
                                      <p:cBhvr>
                                        <p:cTn dur="500"/>
                                        <p:tgtEl>
                                          <p:spTgt spid="120">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0">
                                            <p:txEl>
                                              <p:pRg end="2" st="2"/>
                                            </p:txEl>
                                          </p:spTgt>
                                        </p:tgtEl>
                                        <p:attrNameLst>
                                          <p:attrName>style.visibility</p:attrName>
                                        </p:attrNameLst>
                                      </p:cBhvr>
                                      <p:to>
                                        <p:strVal val="visible"/>
                                      </p:to>
                                    </p:set>
                                    <p:animEffect filter="fade" transition="in">
                                      <p:cBhvr>
                                        <p:cTn dur="500"/>
                                        <p:tgtEl>
                                          <p:spTgt spid="120">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0">
                                            <p:txEl>
                                              <p:pRg end="3" st="3"/>
                                            </p:txEl>
                                          </p:spTgt>
                                        </p:tgtEl>
                                        <p:attrNameLst>
                                          <p:attrName>style.visibility</p:attrName>
                                        </p:attrNameLst>
                                      </p:cBhvr>
                                      <p:to>
                                        <p:strVal val="visible"/>
                                      </p:to>
                                    </p:set>
                                    <p:animEffect filter="fade" transition="in">
                                      <p:cBhvr>
                                        <p:cTn dur="500"/>
                                        <p:tgtEl>
                                          <p:spTgt spid="120">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0">
                                            <p:txEl>
                                              <p:pRg end="4" st="4"/>
                                            </p:txEl>
                                          </p:spTgt>
                                        </p:tgtEl>
                                        <p:attrNameLst>
                                          <p:attrName>style.visibility</p:attrName>
                                        </p:attrNameLst>
                                      </p:cBhvr>
                                      <p:to>
                                        <p:strVal val="visible"/>
                                      </p:to>
                                    </p:set>
                                    <p:animEffect filter="fade" transition="in">
                                      <p:cBhvr>
                                        <p:cTn dur="500"/>
                                        <p:tgtEl>
                                          <p:spTgt spid="120">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0">
                                            <p:txEl>
                                              <p:pRg end="5" st="5"/>
                                            </p:txEl>
                                          </p:spTgt>
                                        </p:tgtEl>
                                        <p:attrNameLst>
                                          <p:attrName>style.visibility</p:attrName>
                                        </p:attrNameLst>
                                      </p:cBhvr>
                                      <p:to>
                                        <p:strVal val="visible"/>
                                      </p:to>
                                    </p:set>
                                    <p:animEffect filter="fade" transition="in">
                                      <p:cBhvr>
                                        <p:cTn dur="500"/>
                                        <p:tgtEl>
                                          <p:spTgt spid="120">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0">
                                            <p:txEl>
                                              <p:pRg end="6" st="6"/>
                                            </p:txEl>
                                          </p:spTgt>
                                        </p:tgtEl>
                                        <p:attrNameLst>
                                          <p:attrName>style.visibility</p:attrName>
                                        </p:attrNameLst>
                                      </p:cBhvr>
                                      <p:to>
                                        <p:strVal val="visible"/>
                                      </p:to>
                                    </p:set>
                                    <p:animEffect filter="fade" transition="in">
                                      <p:cBhvr>
                                        <p:cTn dur="500"/>
                                        <p:tgtEl>
                                          <p:spTgt spid="120">
                                            <p:txEl>
                                              <p:pRg end="6" st="6"/>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rotWithShape="1">
          <a:blip r:embed="rId3">
            <a:alphaModFix/>
          </a:blip>
          <a:tile algn="tl" flip="none" tx="0" sx="100000" ty="0" sy="100000"/>
        </a:blipFill>
      </p:bgPr>
    </p:bg>
    <p:spTree>
      <p:nvGrpSpPr>
        <p:cNvPr id="124" name="Shape 124"/>
        <p:cNvGrpSpPr/>
        <p:nvPr/>
      </p:nvGrpSpPr>
      <p:grpSpPr>
        <a:xfrm>
          <a:off x="0" y="0"/>
          <a:ext cx="0" cy="0"/>
          <a:chOff x="0" y="0"/>
          <a:chExt cx="0" cy="0"/>
        </a:xfrm>
      </p:grpSpPr>
      <p:sp>
        <p:nvSpPr>
          <p:cNvPr id="125" name="Google Shape;125;p9"/>
          <p:cNvSpPr txBox="1"/>
          <p:nvPr/>
        </p:nvSpPr>
        <p:spPr>
          <a:xfrm>
            <a:off x="2638699" y="2394858"/>
            <a:ext cx="7794170" cy="156966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400">
                <a:solidFill>
                  <a:schemeClr val="dk1"/>
                </a:solidFill>
                <a:latin typeface="Calibri"/>
                <a:ea typeface="Calibri"/>
                <a:cs typeface="Calibri"/>
                <a:sym typeface="Calibri"/>
              </a:rPr>
              <a:t>Although He was a Son, He learned obedience from the things which He suffered.</a:t>
            </a:r>
            <a:r>
              <a:rPr lang="en-US" sz="2400">
                <a:solidFill>
                  <a:schemeClr val="dk1"/>
                </a:solidFill>
                <a:latin typeface="Calibri"/>
                <a:ea typeface="Calibri"/>
                <a:cs typeface="Calibri"/>
                <a:sym typeface="Calibri"/>
              </a:rPr>
              <a:t> </a:t>
            </a:r>
            <a:r>
              <a:rPr baseline="30000" lang="en-US" sz="2400">
                <a:solidFill>
                  <a:schemeClr val="dk1"/>
                </a:solidFill>
                <a:latin typeface="Calibri"/>
                <a:ea typeface="Calibri"/>
                <a:cs typeface="Calibri"/>
                <a:sym typeface="Calibri"/>
              </a:rPr>
              <a:t>9</a:t>
            </a:r>
            <a:r>
              <a:rPr lang="en-US" sz="2400">
                <a:solidFill>
                  <a:schemeClr val="dk1"/>
                </a:solidFill>
                <a:latin typeface="Calibri"/>
                <a:ea typeface="Calibri"/>
                <a:cs typeface="Calibri"/>
                <a:sym typeface="Calibri"/>
              </a:rPr>
              <a:t> And having been made perfect, He became to all those who obey Him the source of eternal salvation,” (Hebrews 5:8-9)</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5">
                                            <p:txEl>
                                              <p:pRg end="0" st="0"/>
                                            </p:txEl>
                                          </p:spTgt>
                                        </p:tgtEl>
                                        <p:attrNameLst>
                                          <p:attrName>style.visibility</p:attrName>
                                        </p:attrNameLst>
                                      </p:cBhvr>
                                      <p:to>
                                        <p:strVal val="visible"/>
                                      </p:to>
                                    </p:set>
                                    <p:animEffect filter="fade" transition="in">
                                      <p:cBhvr>
                                        <p:cTn dur="500"/>
                                        <p:tgtEl>
                                          <p:spTgt spid="125">
                                            <p:txEl>
                                              <p:pRg end="0" st="0"/>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2021-02-21T04:57:31Z</dcterms:created>
  <dc:creator>Joseph Min Ahn</dc:creator>
</cp:coreProperties>
</file>